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  <a:srgbClr val="A5FDA7"/>
    <a:srgbClr val="85FFBC"/>
    <a:srgbClr val="FDEFE3"/>
    <a:srgbClr val="F4DFC2"/>
    <a:srgbClr val="009999"/>
    <a:srgbClr val="34A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" d="100"/>
          <a:sy n="10" d="100"/>
        </p:scale>
        <p:origin x="-2286" y="-72"/>
      </p:cViewPr>
      <p:guideLst>
        <p:guide orient="horz" pos="13608"/>
        <p:guide pos="10206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D2802-F753-4966-9B5D-BCBE717B8570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739A9-272F-4B84-9CB1-F35AE184A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951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739A9-272F-4B84-9CB1-F35AE184AD17}" type="slidenum">
              <a:rPr lang="pt-BR" smtClean="0"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6"/>
            <a:ext cx="27543443" cy="9261156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341E-BA56-4BF0-A8A0-EC111E4C2A41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3EBA-1085-4553-9C2B-09E1BEAAD6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341E-BA56-4BF0-A8A0-EC111E4C2A41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3EBA-1085-4553-9C2B-09E1BEAAD6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2936" y="1730226"/>
            <a:ext cx="7290911" cy="3686460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203" y="1730226"/>
            <a:ext cx="21332666" cy="3686460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341E-BA56-4BF0-A8A0-EC111E4C2A41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3EBA-1085-4553-9C2B-09E1BEAAD6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341E-BA56-4BF0-A8A0-EC111E4C2A41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3EBA-1085-4553-9C2B-09E1BEAAD6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8" y="27763471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8" y="18312297"/>
            <a:ext cx="27543443" cy="9451177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341E-BA56-4BF0-A8A0-EC111E4C2A41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3EBA-1085-4553-9C2B-09E1BEAAD6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202" y="10081267"/>
            <a:ext cx="14311789" cy="28513565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72059" y="10081267"/>
            <a:ext cx="14311789" cy="28513565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341E-BA56-4BF0-A8A0-EC111E4C2A41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3EBA-1085-4553-9C2B-09E1BEAAD6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5" y="9671210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5" y="13701711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11" y="9671210"/>
            <a:ext cx="14323039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11" y="13701711"/>
            <a:ext cx="14323039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341E-BA56-4BF0-A8A0-EC111E4C2A41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3EBA-1085-4553-9C2B-09E1BEAAD6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341E-BA56-4BF0-A8A0-EC111E4C2A41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3EBA-1085-4553-9C2B-09E1BEAAD6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341E-BA56-4BF0-A8A0-EC111E4C2A41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3EBA-1085-4553-9C2B-09E1BEAAD6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5" y="1720217"/>
            <a:ext cx="10660710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4" y="1720219"/>
            <a:ext cx="18114766" cy="36874613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5" y="9041134"/>
            <a:ext cx="10660710" cy="29553698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341E-BA56-4BF0-A8A0-EC111E4C2A41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3EBA-1085-4553-9C2B-09E1BEAAD6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2"/>
            <a:ext cx="19442430" cy="3570451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1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33"/>
            <a:ext cx="19442430" cy="5070629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341E-BA56-4BF0-A8A0-EC111E4C2A41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3EBA-1085-4553-9C2B-09E1BEAAD6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7"/>
            <a:ext cx="29163645" cy="28513565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2341E-BA56-4BF0-A8A0-EC111E4C2A41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10"/>
            <a:ext cx="10261283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F3EBA-1085-4553-9C2B-09E1BEAAD6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6"/>
          <a:stretch/>
        </p:blipFill>
        <p:spPr>
          <a:xfrm>
            <a:off x="26283145" y="836232"/>
            <a:ext cx="5462624" cy="435251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717" y="13277863"/>
            <a:ext cx="13888323" cy="11085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7077" y="8958174"/>
            <a:ext cx="29103715" cy="3711466"/>
          </a:xfrm>
        </p:spPr>
        <p:txBody>
          <a:bodyPr>
            <a:normAutofit/>
          </a:bodyPr>
          <a:lstStyle/>
          <a:p>
            <a:pPr algn="r"/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Autorxxxxxxxxxxxxxxxxxxxxxxxxxxxxxxx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¹, Autorxxxxxxxxxxxxxxxxxxxxxxxx², Autorxxxxxxxxxxxxxxxxxxxxxxxxx³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¹ 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Instituição</a:t>
            </a:r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7076" y="14426659"/>
            <a:ext cx="13747867" cy="6624736"/>
          </a:xfrm>
        </p:spPr>
        <p:txBody>
          <a:bodyPr numCol="1" spcCol="1800000">
            <a:noAutofit/>
          </a:bodyPr>
          <a:lstStyle/>
          <a:p>
            <a:pPr algn="just">
              <a:tabLst>
                <a:tab pos="11401425" algn="l"/>
              </a:tabLst>
            </a:pPr>
            <a:r>
              <a:rPr lang="pt-BR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 utilizar mais imagens e menos textos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950874" y="7757845"/>
            <a:ext cx="28737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TÍTULO DO TRABALHO</a:t>
            </a:r>
            <a:endParaRPr lang="pt-BR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7054197" y="13277863"/>
            <a:ext cx="13923416" cy="7759906"/>
            <a:chOff x="17054197" y="13277863"/>
            <a:chExt cx="13923416" cy="7759906"/>
          </a:xfrm>
        </p:grpSpPr>
        <p:pic>
          <p:nvPicPr>
            <p:cNvPr id="60" name="Imagem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89290" y="13277863"/>
              <a:ext cx="13888323" cy="1108530"/>
            </a:xfrm>
            <a:prstGeom prst="rect">
              <a:avLst/>
            </a:prstGeom>
          </p:spPr>
        </p:pic>
        <p:grpSp>
          <p:nvGrpSpPr>
            <p:cNvPr id="104" name="Grupo 103"/>
            <p:cNvGrpSpPr/>
            <p:nvPr/>
          </p:nvGrpSpPr>
          <p:grpSpPr>
            <a:xfrm>
              <a:off x="17054197" y="13379442"/>
              <a:ext cx="13860964" cy="7658327"/>
              <a:chOff x="17054197" y="13379442"/>
              <a:chExt cx="13860964" cy="7658327"/>
            </a:xfrm>
          </p:grpSpPr>
          <p:grpSp>
            <p:nvGrpSpPr>
              <p:cNvPr id="86" name="Grupo 85"/>
              <p:cNvGrpSpPr/>
              <p:nvPr/>
            </p:nvGrpSpPr>
            <p:grpSpPr>
              <a:xfrm>
                <a:off x="17054197" y="13379442"/>
                <a:ext cx="13860964" cy="7658327"/>
                <a:chOff x="17054197" y="13379442"/>
                <a:chExt cx="13860964" cy="7658327"/>
              </a:xfrm>
            </p:grpSpPr>
            <p:sp>
              <p:nvSpPr>
                <p:cNvPr id="76" name="CaixaDeTexto 75"/>
                <p:cNvSpPr txBox="1"/>
                <p:nvPr/>
              </p:nvSpPr>
              <p:spPr>
                <a:xfrm>
                  <a:off x="17054197" y="13379442"/>
                  <a:ext cx="13860964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5000" b="1" dirty="0" smtClean="0">
                      <a:ln w="18415" cmpd="sng">
                        <a:noFill/>
                        <a:prstDash val="solid"/>
                      </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RESULTADOS</a:t>
                  </a:r>
                  <a:endParaRPr lang="pt-BR" sz="5000" b="1" dirty="0">
                    <a:ln w="18415" cmpd="sng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Subtítulo 2"/>
                <p:cNvSpPr txBox="1">
                  <a:spLocks/>
                </p:cNvSpPr>
                <p:nvPr/>
              </p:nvSpPr>
              <p:spPr>
                <a:xfrm>
                  <a:off x="17124948" y="14413033"/>
                  <a:ext cx="13743310" cy="6624736"/>
                </a:xfrm>
                <a:prstGeom prst="rect">
                  <a:avLst/>
                </a:prstGeom>
              </p:spPr>
              <p:txBody>
                <a:bodyPr vert="horz" lIns="432054" tIns="216027" rIns="432054" bIns="216027" numCol="1" spcCol="1800000" rtlCol="0">
                  <a:noAutofit/>
                </a:bodyPr>
                <a:lstStyle>
                  <a:lvl1pPr marL="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151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6027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132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32054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113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48081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95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64108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95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80135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95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96162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95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12189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95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28216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95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tabLst>
                      <a:tab pos="11401425" algn="l"/>
                    </a:tabLst>
                  </a:pPr>
                  <a:r>
                    <a:rPr lang="pt-BR" sz="4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      </a:r>
                </a:p>
                <a:p>
                  <a:pPr algn="just">
                    <a:tabLst>
                      <a:tab pos="11401425" algn="l"/>
                    </a:tabLst>
                  </a:pPr>
                  <a:r>
                    <a:rPr lang="pt-BR" sz="4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Xxxxxxxxxxxxxxxxxxxxxxxxxxxxxxxxxxxxxxxxxxxxxxxxxxxxxxxxxxxxxxxxxxxxxxxxxxxxxxxxxxxxxxxxxxxxxxxxxxxxxxxxxxxxxxxxxxxxxxxxxxxxxxxxxxxxxxxxxxxxxxxxx</a:t>
                  </a:r>
                  <a:endParaRPr lang="pt-BR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tabLst>
                      <a:tab pos="11353800" algn="l"/>
                    </a:tabLst>
                  </a:pPr>
                  <a:endParaRPr lang="pt-BR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05" name="Conector reto 104"/>
              <p:cNvCxnSpPr/>
              <p:nvPr/>
            </p:nvCxnSpPr>
            <p:spPr>
              <a:xfrm flipH="1">
                <a:off x="17228442" y="14194932"/>
                <a:ext cx="13512474" cy="0"/>
              </a:xfrm>
              <a:prstGeom prst="line">
                <a:avLst/>
              </a:prstGeom>
              <a:ln w="57150">
                <a:solidFill>
                  <a:srgbClr val="00743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upo 11"/>
          <p:cNvGrpSpPr/>
          <p:nvPr/>
        </p:nvGrpSpPr>
        <p:grpSpPr>
          <a:xfrm>
            <a:off x="16979935" y="24248464"/>
            <a:ext cx="13920857" cy="5601792"/>
            <a:chOff x="16979935" y="24248464"/>
            <a:chExt cx="13920857" cy="5601792"/>
          </a:xfrm>
        </p:grpSpPr>
        <p:pic>
          <p:nvPicPr>
            <p:cNvPr id="63" name="Imagem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9935" y="24248464"/>
              <a:ext cx="13888323" cy="1108530"/>
            </a:xfrm>
            <a:prstGeom prst="rect">
              <a:avLst/>
            </a:prstGeom>
          </p:spPr>
        </p:pic>
        <p:grpSp>
          <p:nvGrpSpPr>
            <p:cNvPr id="106" name="Grupo 105"/>
            <p:cNvGrpSpPr/>
            <p:nvPr/>
          </p:nvGrpSpPr>
          <p:grpSpPr>
            <a:xfrm>
              <a:off x="17027707" y="24373812"/>
              <a:ext cx="13873085" cy="5476444"/>
              <a:chOff x="17196508" y="23477393"/>
              <a:chExt cx="13873085" cy="5476444"/>
            </a:xfrm>
          </p:grpSpPr>
          <p:grpSp>
            <p:nvGrpSpPr>
              <p:cNvPr id="87" name="Grupo 86"/>
              <p:cNvGrpSpPr/>
              <p:nvPr/>
            </p:nvGrpSpPr>
            <p:grpSpPr>
              <a:xfrm>
                <a:off x="17196508" y="23477393"/>
                <a:ext cx="13873085" cy="5476444"/>
                <a:chOff x="17054197" y="21166816"/>
                <a:chExt cx="13873085" cy="5476444"/>
              </a:xfrm>
            </p:grpSpPr>
            <p:sp>
              <p:nvSpPr>
                <p:cNvPr id="77" name="CaixaDeTexto 76"/>
                <p:cNvSpPr txBox="1"/>
                <p:nvPr/>
              </p:nvSpPr>
              <p:spPr>
                <a:xfrm>
                  <a:off x="17066318" y="21166816"/>
                  <a:ext cx="13860964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5000" b="1" dirty="0" smtClean="0">
                      <a:ln w="18415" cmpd="sng">
                        <a:noFill/>
                        <a:prstDash val="solid"/>
                      </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CONCLUSÃO</a:t>
                  </a:r>
                  <a:endParaRPr lang="pt-BR" sz="5000" b="1" dirty="0">
                    <a:ln w="18415" cmpd="sng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Subtítulo 2"/>
                <p:cNvSpPr txBox="1">
                  <a:spLocks/>
                </p:cNvSpPr>
                <p:nvPr/>
              </p:nvSpPr>
              <p:spPr>
                <a:xfrm>
                  <a:off x="17054197" y="22173767"/>
                  <a:ext cx="13743310" cy="4469493"/>
                </a:xfrm>
                <a:prstGeom prst="rect">
                  <a:avLst/>
                </a:prstGeom>
              </p:spPr>
              <p:txBody>
                <a:bodyPr vert="horz" lIns="432054" tIns="216027" rIns="432054" bIns="216027" numCol="1" spcCol="1800000" rtlCol="0">
                  <a:noAutofit/>
                </a:bodyPr>
                <a:lstStyle>
                  <a:lvl1pPr marL="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151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6027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132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32054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113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48081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95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64108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95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80135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95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96162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95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12189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95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28216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95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tabLst>
                      <a:tab pos="11401425" algn="l"/>
                    </a:tabLst>
                  </a:pPr>
                  <a:r>
                    <a:rPr lang="pt-BR" sz="4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Xxxxxxxxxxxxxxxxxxxxxxxxxxxxxxxxxxxxxxxxxxxxxxxxxxxxxxxxxxxxxxxxxxxxxxxxxxxxxxxxxxxxxxxxxxxxxxxxxxxxxxxxxxxxxxxxxxxxxxxxxxxxxxxxxxxxxxxxxxxxxxxxxxxxxxxxxxxxxxxxxxxxxxxxxxxxxxxxxxxxxxxxxxxxxxxxxxxxxxxxxxxxxxxxxxxxxxxxxxxxxxxxxxxxxxxxxxxxxxxx</a:t>
                  </a:r>
                  <a:endParaRPr lang="pt-BR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07" name="Conector reto 106"/>
              <p:cNvCxnSpPr/>
              <p:nvPr/>
            </p:nvCxnSpPr>
            <p:spPr>
              <a:xfrm flipH="1">
                <a:off x="17344767" y="24339167"/>
                <a:ext cx="13512474" cy="0"/>
              </a:xfrm>
              <a:prstGeom prst="line">
                <a:avLst/>
              </a:prstGeom>
              <a:ln w="57150">
                <a:solidFill>
                  <a:srgbClr val="00743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o 12"/>
          <p:cNvGrpSpPr/>
          <p:nvPr/>
        </p:nvGrpSpPr>
        <p:grpSpPr>
          <a:xfrm>
            <a:off x="1971659" y="22684933"/>
            <a:ext cx="13913009" cy="12998429"/>
            <a:chOff x="1622832" y="28694503"/>
            <a:chExt cx="13913009" cy="12998429"/>
          </a:xfrm>
        </p:grpSpPr>
        <p:pic>
          <p:nvPicPr>
            <p:cNvPr id="66" name="Imagem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518" y="28694503"/>
              <a:ext cx="13888323" cy="1108530"/>
            </a:xfrm>
            <a:prstGeom prst="rect">
              <a:avLst/>
            </a:prstGeom>
          </p:spPr>
        </p:pic>
        <p:grpSp>
          <p:nvGrpSpPr>
            <p:cNvPr id="108" name="Grupo 107"/>
            <p:cNvGrpSpPr/>
            <p:nvPr/>
          </p:nvGrpSpPr>
          <p:grpSpPr>
            <a:xfrm>
              <a:off x="1622832" y="28817881"/>
              <a:ext cx="13860964" cy="12875051"/>
              <a:chOff x="1622832" y="28817881"/>
              <a:chExt cx="13860964" cy="12875051"/>
            </a:xfrm>
          </p:grpSpPr>
          <p:grpSp>
            <p:nvGrpSpPr>
              <p:cNvPr id="83" name="Grupo 82"/>
              <p:cNvGrpSpPr/>
              <p:nvPr/>
            </p:nvGrpSpPr>
            <p:grpSpPr>
              <a:xfrm>
                <a:off x="1622832" y="28817881"/>
                <a:ext cx="13860964" cy="12875051"/>
                <a:chOff x="1622832" y="28817881"/>
                <a:chExt cx="13860964" cy="12875051"/>
              </a:xfrm>
            </p:grpSpPr>
            <p:sp>
              <p:nvSpPr>
                <p:cNvPr id="75" name="CaixaDeTexto 74"/>
                <p:cNvSpPr txBox="1"/>
                <p:nvPr/>
              </p:nvSpPr>
              <p:spPr>
                <a:xfrm>
                  <a:off x="1622832" y="28817881"/>
                  <a:ext cx="13860964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5000" b="1" dirty="0" smtClean="0">
                      <a:ln w="18415" cmpd="sng">
                        <a:noFill/>
                        <a:prstDash val="solid"/>
                      </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METODOLOGIA</a:t>
                  </a:r>
                  <a:endParaRPr lang="pt-BR" sz="5000" b="1" dirty="0">
                    <a:ln w="18415" cmpd="sng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Subtítulo 2"/>
                <p:cNvSpPr txBox="1">
                  <a:spLocks/>
                </p:cNvSpPr>
                <p:nvPr/>
              </p:nvSpPr>
              <p:spPr>
                <a:xfrm>
                  <a:off x="1659975" y="29850256"/>
                  <a:ext cx="13743310" cy="11842676"/>
                </a:xfrm>
                <a:prstGeom prst="rect">
                  <a:avLst/>
                </a:prstGeom>
              </p:spPr>
              <p:txBody>
                <a:bodyPr vert="horz" lIns="432054" tIns="216027" rIns="432054" bIns="216027" numCol="1" spcCol="1800000" rtlCol="0">
                  <a:noAutofit/>
                </a:bodyPr>
                <a:lstStyle>
                  <a:lvl1pPr marL="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151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6027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132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32054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113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48081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95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64108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95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80135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95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96162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95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12189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95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28216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95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tabLst>
                      <a:tab pos="11401425" algn="l"/>
                    </a:tabLst>
                  </a:pPr>
                  <a:r>
                    <a:rPr lang="pt-BR" sz="4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Xxxxxxxxxxxxxxxxxxxxxxxxxxxxxxxxxxxxxxxxxxxxxxxxxxxxxxxxxxxxxxxxxxxxxxxxxxxxxxxxxxxxxxxxxxxxxxxx</a:t>
                  </a:r>
                </a:p>
                <a:p>
                  <a:pPr algn="just">
                    <a:tabLst>
                      <a:tab pos="11353800" algn="l"/>
                    </a:tabLst>
                  </a:pPr>
                  <a:r>
                    <a:rPr lang="pt-BR" sz="4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      </a:r>
                </a:p>
                <a:p>
                  <a:pPr algn="just">
                    <a:tabLst>
                      <a:tab pos="11353800" algn="l"/>
                    </a:tabLst>
                  </a:pPr>
                  <a:r>
                    <a:rPr lang="pt-BR" sz="4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Xxxxxxxxxxxxxxxxxxxxxxxxxxxxxxxxxxxxxxxxxxxxxxxxxxxxxxxxxxxxxxxxxxxxxxxxxxxxxxxxxxxxxxxxxxxxxxxxxxxxxxxxxxxxxxxxxxxxxxxxxxxxxxxxxxxxxxxxxxxxxxxxxxxxxxxxxxxxxxxxxxxxxxxxxxxxxxxxxxxxxxxxxxxxxxxxxxxxxxxxxxxxxxxxxxxxxxxxxxxxxxxxxxxxxxxxxxxxxxxx</a:t>
                  </a:r>
                </a:p>
                <a:p>
                  <a:pPr algn="just">
                    <a:tabLst>
                      <a:tab pos="11353800" algn="l"/>
                    </a:tabLst>
                  </a:pPr>
                  <a:r>
                    <a:rPr lang="pt-BR" sz="4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xxxxxxxxxxxxxxxxxxxxxxxxxxxxxxxxxxxxxxxxxxxxxxxxxxxxxxxxxxxxxxxxxxxxxxxxxxxxxxxxxxxxxxxxxxxxxxxxxxxxxxxxxxxxxxxxxxxxxxxxxxxxxxxxxxxxxxxxxxxxxxxxxxxxxxxxxxxxxxxxxxxxxxxxxxxxxxxxxxxxxxxxxxxxxxxxxxxxxxxxxxxxxxxxxxxxxxxxxxxxxxxxxxxxxxxxxxxxxxxx</a:t>
                  </a:r>
                </a:p>
                <a:p>
                  <a:pPr algn="just">
                    <a:tabLst>
                      <a:tab pos="11353800" algn="l"/>
                    </a:tabLst>
                  </a:pPr>
                  <a:endParaRPr lang="pt-BR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09" name="Conector reto 108"/>
              <p:cNvCxnSpPr/>
              <p:nvPr/>
            </p:nvCxnSpPr>
            <p:spPr>
              <a:xfrm flipH="1">
                <a:off x="1797077" y="29621345"/>
                <a:ext cx="13512474" cy="0"/>
              </a:xfrm>
              <a:prstGeom prst="line">
                <a:avLst/>
              </a:prstGeom>
              <a:ln w="57150">
                <a:solidFill>
                  <a:srgbClr val="00743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upo 13"/>
          <p:cNvGrpSpPr/>
          <p:nvPr/>
        </p:nvGrpSpPr>
        <p:grpSpPr>
          <a:xfrm>
            <a:off x="17000348" y="30584237"/>
            <a:ext cx="13888323" cy="4550928"/>
            <a:chOff x="17000348" y="30584237"/>
            <a:chExt cx="13888323" cy="4550928"/>
          </a:xfrm>
        </p:grpSpPr>
        <p:pic>
          <p:nvPicPr>
            <p:cNvPr id="65" name="Imagem 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0348" y="30584237"/>
              <a:ext cx="13888323" cy="1108530"/>
            </a:xfrm>
            <a:prstGeom prst="rect">
              <a:avLst/>
            </a:prstGeom>
          </p:spPr>
        </p:pic>
        <p:grpSp>
          <p:nvGrpSpPr>
            <p:cNvPr id="110" name="Grupo 109"/>
            <p:cNvGrpSpPr/>
            <p:nvPr/>
          </p:nvGrpSpPr>
          <p:grpSpPr>
            <a:xfrm>
              <a:off x="17026853" y="30707615"/>
              <a:ext cx="13860964" cy="4427550"/>
              <a:chOff x="17262737" y="29591429"/>
              <a:chExt cx="13860964" cy="4427550"/>
            </a:xfrm>
          </p:grpSpPr>
          <p:grpSp>
            <p:nvGrpSpPr>
              <p:cNvPr id="91" name="Grupo 90"/>
              <p:cNvGrpSpPr/>
              <p:nvPr/>
            </p:nvGrpSpPr>
            <p:grpSpPr>
              <a:xfrm>
                <a:off x="17262737" y="29591429"/>
                <a:ext cx="13860964" cy="4427550"/>
                <a:chOff x="17181285" y="31999197"/>
                <a:chExt cx="13860964" cy="4427550"/>
              </a:xfrm>
            </p:grpSpPr>
            <p:sp>
              <p:nvSpPr>
                <p:cNvPr id="95" name="CaixaDeTexto 94"/>
                <p:cNvSpPr txBox="1"/>
                <p:nvPr/>
              </p:nvSpPr>
              <p:spPr>
                <a:xfrm>
                  <a:off x="17181285" y="31999197"/>
                  <a:ext cx="13860964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5000" b="1" dirty="0" smtClean="0">
                      <a:ln w="18415" cmpd="sng">
                        <a:noFill/>
                        <a:prstDash val="solid"/>
                      </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REFERENCIAS</a:t>
                  </a:r>
                  <a:endParaRPr lang="pt-BR" sz="5000" b="1" dirty="0">
                    <a:ln w="18415" cmpd="sng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Subtítulo 2"/>
                <p:cNvSpPr txBox="1">
                  <a:spLocks/>
                </p:cNvSpPr>
                <p:nvPr/>
              </p:nvSpPr>
              <p:spPr>
                <a:xfrm>
                  <a:off x="17235972" y="33114379"/>
                  <a:ext cx="13743310" cy="3312368"/>
                </a:xfrm>
                <a:prstGeom prst="rect">
                  <a:avLst/>
                </a:prstGeom>
              </p:spPr>
              <p:txBody>
                <a:bodyPr vert="horz" lIns="432054" tIns="216027" rIns="432054" bIns="216027" numCol="1" spcCol="1800000" rtlCol="0">
                  <a:noAutofit/>
                </a:bodyPr>
                <a:lstStyle>
                  <a:lvl1pPr marL="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151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6027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132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32054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113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48081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95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64108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95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80135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95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96162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95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12189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95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282160" indent="0" algn="ctr" defTabSz="432054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95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tabLst>
                      <a:tab pos="11401425" algn="l"/>
                    </a:tabLst>
                  </a:pPr>
                  <a:r>
                    <a:rPr lang="pt-BR" sz="4800" dirty="0" err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Xxxxxxxxxxxxxxxxxxxxxxxxxxxxxxxxxxxxxxxxxxxxxxxx</a:t>
                  </a:r>
                  <a:r>
                    <a:rPr lang="pt-BR" sz="4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BR" sz="4800" dirty="0" err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xxxxxxxxxxxxxxxxxxxxxxxxxxxxxxxxxxxxxxxxxxxxxxxx</a:t>
                  </a:r>
                  <a:endParaRPr lang="pt-BR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11" name="Conector reto 110"/>
              <p:cNvCxnSpPr/>
              <p:nvPr/>
            </p:nvCxnSpPr>
            <p:spPr>
              <a:xfrm flipH="1">
                <a:off x="17414611" y="30406919"/>
                <a:ext cx="13512474" cy="0"/>
              </a:xfrm>
              <a:prstGeom prst="line">
                <a:avLst/>
              </a:prstGeom>
              <a:ln w="57150">
                <a:solidFill>
                  <a:srgbClr val="00743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upo 14"/>
          <p:cNvGrpSpPr/>
          <p:nvPr/>
        </p:nvGrpSpPr>
        <p:grpSpPr>
          <a:xfrm>
            <a:off x="17027707" y="35958254"/>
            <a:ext cx="13913057" cy="1108530"/>
            <a:chOff x="17027707" y="35958254"/>
            <a:chExt cx="13913057" cy="1108530"/>
          </a:xfrm>
        </p:grpSpPr>
        <p:pic>
          <p:nvPicPr>
            <p:cNvPr id="72" name="Imagem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2441" y="35958254"/>
              <a:ext cx="13888323" cy="1108530"/>
            </a:xfrm>
            <a:prstGeom prst="rect">
              <a:avLst/>
            </a:prstGeom>
          </p:spPr>
        </p:pic>
        <p:grpSp>
          <p:nvGrpSpPr>
            <p:cNvPr id="128" name="Grupo 127"/>
            <p:cNvGrpSpPr/>
            <p:nvPr/>
          </p:nvGrpSpPr>
          <p:grpSpPr>
            <a:xfrm>
              <a:off x="17027707" y="36085860"/>
              <a:ext cx="13860964" cy="861774"/>
              <a:chOff x="17262737" y="29591429"/>
              <a:chExt cx="13860964" cy="861774"/>
            </a:xfrm>
          </p:grpSpPr>
          <p:sp>
            <p:nvSpPr>
              <p:cNvPr id="134" name="CaixaDeTexto 133"/>
              <p:cNvSpPr txBox="1"/>
              <p:nvPr/>
            </p:nvSpPr>
            <p:spPr>
              <a:xfrm>
                <a:off x="17262737" y="29591429"/>
                <a:ext cx="13860964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5000" b="1" dirty="0" smtClean="0">
                    <a:ln w="18415" cmpd="sng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APOIO</a:t>
                </a:r>
                <a:endParaRPr lang="pt-BR" sz="5000" b="1" dirty="0">
                  <a:ln w="18415" cmpd="sng">
                    <a:noFill/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0" name="Conector reto 129"/>
              <p:cNvCxnSpPr/>
              <p:nvPr/>
            </p:nvCxnSpPr>
            <p:spPr>
              <a:xfrm flipH="1">
                <a:off x="17414611" y="30406919"/>
                <a:ext cx="13512474" cy="0"/>
              </a:xfrm>
              <a:prstGeom prst="line">
                <a:avLst/>
              </a:prstGeom>
              <a:ln w="57150">
                <a:solidFill>
                  <a:srgbClr val="00743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59" y="752303"/>
            <a:ext cx="3970633" cy="443644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409" y="836232"/>
            <a:ext cx="12308646" cy="4352511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289793" y="-9994"/>
            <a:ext cx="870996" cy="43215394"/>
            <a:chOff x="93693" y="-9994"/>
            <a:chExt cx="870996" cy="43215394"/>
          </a:xfrm>
        </p:grpSpPr>
        <p:pic>
          <p:nvPicPr>
            <p:cNvPr id="59" name="Imagem 5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98"/>
            <a:stretch/>
          </p:blipFill>
          <p:spPr>
            <a:xfrm>
              <a:off x="289793" y="-9994"/>
              <a:ext cx="674896" cy="43215394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70"/>
            <a:stretch/>
          </p:blipFill>
          <p:spPr>
            <a:xfrm>
              <a:off x="93693" y="-9994"/>
              <a:ext cx="533548" cy="43215394"/>
            </a:xfrm>
            <a:prstGeom prst="rect">
              <a:avLst/>
            </a:prstGeom>
          </p:spPr>
        </p:pic>
      </p:grpSp>
      <p:grpSp>
        <p:nvGrpSpPr>
          <p:cNvPr id="114" name="Grupo 113"/>
          <p:cNvGrpSpPr/>
          <p:nvPr/>
        </p:nvGrpSpPr>
        <p:grpSpPr>
          <a:xfrm>
            <a:off x="1950873" y="13379441"/>
            <a:ext cx="13594071" cy="861775"/>
            <a:chOff x="1950873" y="13379441"/>
            <a:chExt cx="13594071" cy="861775"/>
          </a:xfrm>
        </p:grpSpPr>
        <p:sp>
          <p:nvSpPr>
            <p:cNvPr id="73" name="CaixaDeTexto 72"/>
            <p:cNvSpPr txBox="1"/>
            <p:nvPr/>
          </p:nvSpPr>
          <p:spPr>
            <a:xfrm>
              <a:off x="1950873" y="13379441"/>
              <a:ext cx="1359407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000" b="1" dirty="0" smtClean="0">
                  <a:ln w="18415" cmpd="sng">
                    <a:noFill/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INTRODUÇÃO</a:t>
              </a:r>
              <a:endParaRPr lang="pt-BR" sz="5000" b="1" dirty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7" name="Conector reto 96"/>
            <p:cNvCxnSpPr/>
            <p:nvPr/>
          </p:nvCxnSpPr>
          <p:spPr>
            <a:xfrm flipH="1">
              <a:off x="1950874" y="14241216"/>
              <a:ext cx="13512474" cy="0"/>
            </a:xfrm>
            <a:prstGeom prst="line">
              <a:avLst/>
            </a:prstGeom>
            <a:ln w="57150">
              <a:solidFill>
                <a:srgbClr val="007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tângulo 15"/>
          <p:cNvSpPr/>
          <p:nvPr/>
        </p:nvSpPr>
        <p:spPr>
          <a:xfrm>
            <a:off x="18218249" y="37748522"/>
            <a:ext cx="3383202" cy="23083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dirty="0" smtClean="0">
                <a:ln w="12700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EX: INSERIR</a:t>
            </a:r>
          </a:p>
          <a:p>
            <a:pPr algn="ctr"/>
            <a:r>
              <a:rPr lang="pt-BR" sz="4800" dirty="0" smtClean="0">
                <a:ln w="12700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IMAGEM</a:t>
            </a:r>
            <a:endParaRPr lang="pt-BR" sz="4800" cap="none" spc="0" dirty="0">
              <a:ln w="12700">
                <a:noFill/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tângulo 87"/>
          <p:cNvSpPr/>
          <p:nvPr/>
        </p:nvSpPr>
        <p:spPr>
          <a:xfrm>
            <a:off x="22207761" y="37748522"/>
            <a:ext cx="3383202" cy="23083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dirty="0" smtClean="0">
                <a:ln w="12700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EX: INSERIR</a:t>
            </a:r>
          </a:p>
          <a:p>
            <a:pPr algn="ctr"/>
            <a:r>
              <a:rPr lang="pt-BR" sz="4800" dirty="0" smtClean="0">
                <a:ln w="12700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IMAGEM</a:t>
            </a:r>
            <a:endParaRPr lang="pt-BR" sz="4800" cap="none" spc="0" dirty="0">
              <a:ln w="12700">
                <a:noFill/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tângulo 88"/>
          <p:cNvSpPr/>
          <p:nvPr/>
        </p:nvSpPr>
        <p:spPr>
          <a:xfrm>
            <a:off x="25978135" y="37748522"/>
            <a:ext cx="3383202" cy="23083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dirty="0" smtClean="0">
                <a:ln w="12700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EX: INSERIR</a:t>
            </a:r>
          </a:p>
          <a:p>
            <a:pPr algn="ctr"/>
            <a:r>
              <a:rPr lang="pt-BR" sz="4800" dirty="0" smtClean="0">
                <a:ln w="12700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IMAGEM</a:t>
            </a:r>
            <a:endParaRPr lang="pt-BR" sz="4800" cap="none" spc="0" dirty="0">
              <a:ln w="12700">
                <a:noFill/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45</Words>
  <Application>Microsoft Office PowerPoint</Application>
  <PresentationFormat>Personalizar</PresentationFormat>
  <Paragraphs>24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Autorxxxxxxxxxxxxxxxxxxxxxxxxxxxxxxx ¹, Autorxxxxxxxxxxxxxxxxxxxxxxxx², Autorxxxxxxxxxxxxxxxxxxxxxxxxx³  ¹ Instituição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Banner</dc:title>
  <dc:creator>Seminário de Pesquisa</dc:creator>
  <cp:lastModifiedBy>TEREZA RAQUEL CARNEIRO SOARES</cp:lastModifiedBy>
  <cp:revision>10</cp:revision>
  <dcterms:created xsi:type="dcterms:W3CDTF">2015-11-16T15:14:20Z</dcterms:created>
  <dcterms:modified xsi:type="dcterms:W3CDTF">2017-05-24T14:49:38Z</dcterms:modified>
</cp:coreProperties>
</file>